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BBFB9-5B60-1949-BDFF-BA04561B7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3C748-DA5A-C74C-8895-3A5ED2576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88B48F-70B8-A343-9174-64AEA645460C}"/>
              </a:ext>
            </a:extLst>
          </p:cNvPr>
          <p:cNvSpPr txBox="1"/>
          <p:nvPr userDrawn="1"/>
        </p:nvSpPr>
        <p:spPr>
          <a:xfrm>
            <a:off x="0" y="6494094"/>
            <a:ext cx="171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F2F"/>
                </a:solidFill>
                <a:latin typeface="National 2" panose="020B0504030502020203" pitchFamily="34" charset="77"/>
              </a:rPr>
              <a:t>RTL Seminar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DB31A2D-1B68-E84F-8E99-3C3BAEF8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96338C8-A0C6-1941-B2D9-04FD02FB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RTL Seminar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C489526-979E-8A4B-8DA8-CDE4B98E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F684-8779-6845-B1EE-BD9395B28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CFE12-70B1-C147-B8B5-0D98D6A9E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CF80C-2CC6-944E-B18B-6F122F43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D7F92-9486-7645-806D-0FC101E7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785C1-E591-064B-9E46-31269765B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1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A71DB-198E-874C-987D-8A7EF2BE4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5A309-C405-5645-BBDA-58D8B8276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0D739-2871-5746-987E-B17C0FD9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E68AC-835E-344D-A3B0-9C67337E4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A4464-2861-674A-B2BD-798BD2E0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0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01F42-6D38-854E-A3FF-CB99260D7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6BCD-1C92-804D-B2D0-64BF09C32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B19F1-AEC3-3742-A148-3B9E1385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47F9E-98D0-3340-B5B5-44964CC3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4AD59-C34B-4C46-AC9E-E2B7EE9A3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7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D1919-38CE-D840-8A20-CF0468386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8407C-C0E7-7E49-9231-711D64337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F5437-3B0B-1941-8BAB-56E8334C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1FF86-AE11-5543-9219-C47643AA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4D5C9-6921-5A46-A1B5-4DDF1D82A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0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49FD-72E9-5C4F-A621-32BF94AC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EF4B-3A18-C843-97DC-96A54477E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A86FE-123F-2343-A0A2-92F03428E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0B648-8CCE-484A-9EC8-3D4943637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EE9D5-B7D0-A446-B597-0DA02872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E2156-0DD3-0244-B21F-7F581E7B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0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CC287-F5DD-EC47-9943-6E92C93D0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A644A-E700-9547-845C-5BE4E6607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BCE58-3848-5745-98F3-D5A4AE747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06256A-BE66-0840-8BB6-007BD0B32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F99F3-E0CE-E347-B899-3D4222CB2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BD1C7-7FF0-C042-B79E-66F92471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56FD9-9208-4040-A4A5-5FB85211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DEA39-7B7C-C649-8868-81B48D0A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0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03694-D10E-C047-A39F-F030BFF1F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293CFC-F6A5-9349-83CE-33E18C06C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2693C3-C4AF-8B49-8F68-5016FA6A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6BB7EF-9000-E447-8A83-28721FF5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6C3D5-9A52-214C-8B40-3881CB0B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324CD6-ECC6-A342-A716-DF8D6BDD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79CA2-A0AC-D842-BBBE-0A2A8ADE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0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F0CA0-DA31-4F41-A6E3-04BC5807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B2B3B-83A1-384D-B65D-3D503C560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020E2-8B73-194E-BD81-FBD9E4F44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74737-354D-6C4E-AEEC-0DE76EDD6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00E35-58FF-754F-82B4-9E1B62988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72032-22DA-AD44-A9F1-903087A5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7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2696B-0780-3949-BB90-BDF637D02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701F6E-5D63-3E42-9747-DFA317997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C2EAB-74A8-A043-BD63-AFFA6EBDA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58F3D-DB51-9548-8CC8-C45C8231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B3381-B9EE-1E4D-8F83-6530BCBB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03698-5C0C-174C-B94F-3FEB70C3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1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7EF0D-F79C-F449-B950-86C4B0DD3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23228-6AEE-2E49-9C15-3FA83B2B6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4E937-05E2-C740-854E-EEE232981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6DC30-74CA-F041-AB5B-096DCCD82115}" type="datetimeFigureOut">
              <a:rPr lang="en-US" smtClean="0"/>
              <a:t>6/21/21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CD3BD-028D-4846-8ED1-60768C3EC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005F2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RTL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8BC53-662B-F04F-9139-0312F625D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A28F9-4CA6-1A43-90F8-85331960C20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02875BB-92A2-9C4B-B6BF-5B112DBB9BC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53800" y="5826211"/>
            <a:ext cx="549712" cy="97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7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BE448-2260-AB4C-8802-BD0126D83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AC3A8-7C8D-FA4E-947C-3EA20B5497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6474-20D9-7E49-A228-65F88566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4EFAC-333F-A045-B8A0-9A758448D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National 2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Sivakumar P. Kandasamy</dc:creator>
  <cp:lastModifiedBy>Sivakumar P. Kandasamy</cp:lastModifiedBy>
  <cp:revision>5</cp:revision>
  <dcterms:created xsi:type="dcterms:W3CDTF">2021-06-21T18:28:18Z</dcterms:created>
  <dcterms:modified xsi:type="dcterms:W3CDTF">2021-06-21T19:18:09Z</dcterms:modified>
</cp:coreProperties>
</file>